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handoutMasterIdLst>
    <p:handoutMasterId r:id="rId4"/>
  </p:handoutMasterIdLst>
  <p:sldIdLst>
    <p:sldId id="261"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656F4"/>
    <a:srgbClr val="5440EA"/>
    <a:srgbClr val="3AC673"/>
    <a:srgbClr val="61ED13"/>
    <a:srgbClr val="045C34"/>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6366" autoAdjust="0"/>
  </p:normalViewPr>
  <p:slideViewPr>
    <p:cSldViewPr>
      <p:cViewPr>
        <p:scale>
          <a:sx n="100" d="100"/>
          <a:sy n="100" d="100"/>
        </p:scale>
        <p:origin x="-1614" y="50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xmlns="" id="{3BC887AD-5B87-42FE-957B-0CF7CCCE89F9}"/>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xmlns="" id="{8CEEA137-CCCD-44EA-91C5-41923EA4B890}"/>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BBC14848-F112-4172-88E6-43F4B72FE6BA}" type="datetimeFigureOut">
              <a:rPr kumimoji="1" lang="ja-JP" altLang="en-US" smtClean="0"/>
              <a:t>2018/5/31</a:t>
            </a:fld>
            <a:endParaRPr kumimoji="1" lang="ja-JP" altLang="en-US"/>
          </a:p>
        </p:txBody>
      </p:sp>
      <p:sp>
        <p:nvSpPr>
          <p:cNvPr id="4" name="フッター プレースホルダー 3">
            <a:extLst>
              <a:ext uri="{FF2B5EF4-FFF2-40B4-BE49-F238E27FC236}">
                <a16:creationId xmlns:a16="http://schemas.microsoft.com/office/drawing/2014/main" xmlns="" id="{5F63355C-9D37-42C0-80A1-D783DAECAE2E}"/>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xmlns="" id="{C0962787-D1DD-43FE-B20B-105C834148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405E7105-ECEE-4B0C-93DE-5ABC66B36786}" type="slidenum">
              <a:rPr kumimoji="1" lang="ja-JP" altLang="en-US" smtClean="0"/>
              <a:t>‹#›</a:t>
            </a:fld>
            <a:endParaRPr kumimoji="1" lang="ja-JP" altLang="en-US"/>
          </a:p>
        </p:txBody>
      </p:sp>
    </p:spTree>
    <p:extLst>
      <p:ext uri="{BB962C8B-B14F-4D97-AF65-F5344CB8AC3E}">
        <p14:creationId xmlns:p14="http://schemas.microsoft.com/office/powerpoint/2010/main" val="16058840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78E0C39-C49C-4288-BAC9-4C48AD07EB38}" type="datetimeFigureOut">
              <a:rPr kumimoji="1" lang="ja-JP" altLang="en-US" smtClean="0"/>
              <a:t>2018/5/31</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3E42EB1E-EA23-4C7E-BA9A-174AA5C76E1F}" type="slidenum">
              <a:rPr kumimoji="1" lang="ja-JP" altLang="en-US" smtClean="0"/>
              <a:t>‹#›</a:t>
            </a:fld>
            <a:endParaRPr kumimoji="1" lang="ja-JP" altLang="en-US"/>
          </a:p>
        </p:txBody>
      </p:sp>
    </p:spTree>
    <p:extLst>
      <p:ext uri="{BB962C8B-B14F-4D97-AF65-F5344CB8AC3E}">
        <p14:creationId xmlns:p14="http://schemas.microsoft.com/office/powerpoint/2010/main" val="1807503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255682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2231206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4282414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433255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313487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88691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40464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3250742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598528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187815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74A1F6-1677-4697-9706-88A9D029EEAB}" type="datetimeFigureOut">
              <a:rPr kumimoji="1" lang="ja-JP" altLang="en-US" smtClean="0"/>
              <a:t>2018/5/31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201772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C74A1F6-1677-4697-9706-88A9D029EEAB}" type="datetimeFigureOut">
              <a:rPr kumimoji="1" lang="ja-JP" altLang="en-US" smtClean="0"/>
              <a:t>2018/5/31</a:t>
            </a:fld>
            <a:endParaRPr kumimoji="1" lang="ja-JP" altLang="en-US"/>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012F226-0B07-424D-9F4E-CB63719463B0}" type="slidenum">
              <a:rPr kumimoji="1" lang="ja-JP" altLang="en-US" smtClean="0"/>
              <a:t>‹#›</a:t>
            </a:fld>
            <a:endParaRPr kumimoji="1" lang="ja-JP" altLang="en-US"/>
          </a:p>
        </p:txBody>
      </p:sp>
    </p:spTree>
    <p:extLst>
      <p:ext uri="{BB962C8B-B14F-4D97-AF65-F5344CB8AC3E}">
        <p14:creationId xmlns:p14="http://schemas.microsoft.com/office/powerpoint/2010/main" val="8449075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ymposium20180703@mofa.go.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76672" y="489248"/>
            <a:ext cx="5904656" cy="914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2400" dirty="0" smtClean="0"/>
              <a:t>参加申込</a:t>
            </a:r>
            <a:r>
              <a:rPr lang="ja-JP" altLang="en-US" sz="2400" dirty="0"/>
              <a:t>フォーム</a:t>
            </a:r>
            <a:endParaRPr kumimoji="1" lang="ja-JP" altLang="en-US" sz="2400" dirty="0"/>
          </a:p>
        </p:txBody>
      </p:sp>
      <p:sp>
        <p:nvSpPr>
          <p:cNvPr id="3" name="正方形/長方形 2"/>
          <p:cNvSpPr/>
          <p:nvPr/>
        </p:nvSpPr>
        <p:spPr>
          <a:xfrm>
            <a:off x="692696" y="1532707"/>
            <a:ext cx="5688632" cy="6886501"/>
          </a:xfrm>
          <a:prstGeom prst="rect">
            <a:avLst/>
          </a:prstGeom>
        </p:spPr>
        <p:txBody>
          <a:bodyPr wrap="square">
            <a:spAutoFit/>
          </a:bodyPr>
          <a:lstStyle/>
          <a:p>
            <a:pPr lvl="0"/>
            <a:r>
              <a:rPr lang="ja-JP" altLang="ja-JP" sz="1400" dirty="0"/>
              <a:t>秋野豊・元国連タジキスタン監視団（ＵＮＭＯＴ）</a:t>
            </a:r>
            <a:r>
              <a:rPr lang="ja-JP" altLang="ja-JP" sz="1400" dirty="0" smtClean="0"/>
              <a:t>政務官</a:t>
            </a:r>
            <a:r>
              <a:rPr lang="ja-JP" altLang="en-US" sz="1400" smtClean="0"/>
              <a:t>没後</a:t>
            </a:r>
            <a:r>
              <a:rPr lang="ja-JP" altLang="ja-JP" sz="1400" smtClean="0"/>
              <a:t>２０</a:t>
            </a:r>
            <a:r>
              <a:rPr lang="ja-JP" altLang="en-US" sz="1400" smtClean="0"/>
              <a:t>年</a:t>
            </a:r>
            <a:r>
              <a:rPr lang="ja-JP" altLang="ja-JP" sz="1400" smtClean="0"/>
              <a:t>シンポジウム</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への出席をご希望</a:t>
            </a:r>
            <a:r>
              <a:rPr lang="ja-JP" altLang="en-US" sz="1400" dirty="0">
                <a:solidFill>
                  <a:prstClr val="black"/>
                </a:solidFill>
                <a:latin typeface="ＭＳ Ｐゴシック" panose="020B0600070205080204" pitchFamily="50" charset="-128"/>
                <a:ea typeface="ＭＳ Ｐゴシック" panose="020B0600070205080204" pitchFamily="50" charset="-128"/>
              </a:rPr>
              <a:t>される方</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は</a:t>
            </a:r>
            <a:r>
              <a:rPr lang="ja-JP" altLang="en-US" sz="1400" smtClean="0">
                <a:solidFill>
                  <a:prstClr val="black"/>
                </a:solidFill>
                <a:latin typeface="ＭＳ Ｐゴシック" panose="020B0600070205080204" pitchFamily="50" charset="-128"/>
                <a:ea typeface="ＭＳ Ｐゴシック" panose="020B0600070205080204" pitchFamily="50" charset="-128"/>
              </a:rPr>
              <a:t>，</a:t>
            </a:r>
            <a:r>
              <a:rPr lang="ja-JP" altLang="en-US" sz="1400" smtClean="0">
                <a:solidFill>
                  <a:prstClr val="black"/>
                </a:solidFill>
                <a:latin typeface="ＭＳ Ｐゴシック" panose="020B0600070205080204" pitchFamily="50" charset="-128"/>
                <a:ea typeface="ＭＳ Ｐゴシック" panose="020B0600070205080204" pitchFamily="50" charset="-128"/>
              </a:rPr>
              <a:t>下記に必要</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事項をご記入の上，メールまたは</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FAX</a:t>
            </a:r>
            <a:r>
              <a:rPr lang="ja-JP" altLang="en-US" sz="1400" dirty="0" err="1" smtClean="0">
                <a:solidFill>
                  <a:prstClr val="black"/>
                </a:solidFill>
                <a:latin typeface="ＭＳ Ｐゴシック" panose="020B0600070205080204" pitchFamily="50" charset="-128"/>
                <a:ea typeface="ＭＳ Ｐゴシック" panose="020B0600070205080204" pitchFamily="50" charset="-128"/>
              </a:rPr>
              <a:t>にて</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お申込みください。</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締め切りは</a:t>
            </a:r>
            <a:r>
              <a:rPr lang="en-US" altLang="ja-JP" sz="1400" u="sng" dirty="0">
                <a:solidFill>
                  <a:prstClr val="black"/>
                </a:solidFill>
                <a:latin typeface="ＭＳ Ｐゴシック" panose="020B0600070205080204" pitchFamily="50" charset="-128"/>
                <a:ea typeface="ＭＳ Ｐゴシック" panose="020B0600070205080204" pitchFamily="50" charset="-128"/>
              </a:rPr>
              <a:t>6</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月</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27</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日</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水</a:t>
            </a:r>
            <a:r>
              <a:rPr lang="en-US" altLang="ja-JP" sz="1400" u="sng" dirty="0" smtClean="0">
                <a:solidFill>
                  <a:prstClr val="black"/>
                </a:solidFill>
                <a:latin typeface="ＭＳ Ｐゴシック" panose="020B0600070205080204" pitchFamily="50" charset="-128"/>
                <a:ea typeface="ＭＳ Ｐゴシック" panose="020B0600070205080204" pitchFamily="50" charset="-128"/>
              </a:rPr>
              <a:t>)17</a:t>
            </a:r>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時とさせていただきます。</a:t>
            </a:r>
            <a:endParaRPr lang="en-US" altLang="ja-JP" sz="1400" u="sng" dirty="0" smtClean="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なお，定員に達し次第締め切りとさせていただきますのでご了承ください。</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ご参加いただける方々にはこちらから追ってメール等でご連絡致します。</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r>
              <a:rPr lang="en-US" altLang="ja-JP" sz="1400" dirty="0">
                <a:solidFill>
                  <a:prstClr val="black"/>
                </a:solidFill>
                <a:latin typeface="ＭＳ Ｐゴシック" panose="020B0600070205080204" pitchFamily="50" charset="-128"/>
                <a:ea typeface="ＭＳ Ｐゴシック" panose="020B0600070205080204" pitchFamily="50" charset="-128"/>
              </a:rPr>
              <a:t>E-mail</a:t>
            </a:r>
            <a:r>
              <a:rPr lang="ja-JP" altLang="en-US" sz="1400" dirty="0">
                <a:solidFill>
                  <a:prstClr val="black"/>
                </a:solidFill>
                <a:latin typeface="ＭＳ Ｐゴシック" panose="020B0600070205080204" pitchFamily="50" charset="-128"/>
                <a:ea typeface="ＭＳ Ｐゴシック" panose="020B0600070205080204" pitchFamily="50" charset="-128"/>
              </a:rPr>
              <a:t>：　</a:t>
            </a:r>
            <a:r>
              <a:rPr lang="en-US" altLang="ja-JP" sz="1400" dirty="0" smtClean="0">
                <a:solidFill>
                  <a:prstClr val="black"/>
                </a:solidFill>
                <a:latin typeface="ＭＳ Ｐゴシック" panose="020B0600070205080204" pitchFamily="50" charset="-128"/>
                <a:ea typeface="ＭＳ Ｐゴシック" panose="020B0600070205080204" pitchFamily="50" charset="-128"/>
                <a:hlinkClick r:id="rId2"/>
              </a:rPr>
              <a:t>symposium20180703@mofa.go.jp</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en-US" altLang="ja-JP" sz="1400" dirty="0" smtClean="0">
                <a:solidFill>
                  <a:prstClr val="black"/>
                </a:solidFill>
                <a:latin typeface="ＭＳ Ｐゴシック" panose="020B0600070205080204" pitchFamily="50" charset="-128"/>
                <a:ea typeface="ＭＳ Ｐゴシック" panose="020B0600070205080204" pitchFamily="50" charset="-128"/>
              </a:rPr>
              <a:t>FAX</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　</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03-5501-8302</a:t>
            </a:r>
          </a:p>
          <a:p>
            <a:pPr lvl="0" algn="ctr"/>
            <a:r>
              <a:rPr lang="ja-JP" altLang="en-US" sz="1400" b="1" dirty="0">
                <a:solidFill>
                  <a:prstClr val="black"/>
                </a:solidFill>
                <a:latin typeface="ＭＳ Ｐゴシック" panose="020B0600070205080204" pitchFamily="50" charset="-128"/>
                <a:ea typeface="ＭＳ Ｐゴシック" panose="020B0600070205080204" pitchFamily="50" charset="-128"/>
              </a:rPr>
              <a:t>　　　　　</a:t>
            </a:r>
            <a:endParaRPr lang="en-US" altLang="ja-JP" sz="1400" b="1" dirty="0" smtClean="0">
              <a:solidFill>
                <a:prstClr val="black"/>
              </a:solidFill>
              <a:latin typeface="ＭＳ Ｐゴシック" panose="020B0600070205080204" pitchFamily="50" charset="-128"/>
              <a:ea typeface="ＭＳ Ｐゴシック" panose="020B0600070205080204" pitchFamily="50" charset="-128"/>
            </a:endParaRPr>
          </a:p>
          <a:p>
            <a:pPr lvl="0" algn="ctr"/>
            <a:r>
              <a:rPr lang="ja-JP" altLang="en-US" sz="1400" b="1" dirty="0">
                <a:solidFill>
                  <a:prstClr val="black"/>
                </a:solidFill>
                <a:latin typeface="ＭＳ Ｐゴシック" panose="020B0600070205080204" pitchFamily="50" charset="-128"/>
                <a:ea typeface="ＭＳ Ｐゴシック" panose="020B0600070205080204" pitchFamily="50" charset="-128"/>
              </a:rPr>
              <a:t>　　　　</a:t>
            </a:r>
            <a:endParaRPr lang="en-US" altLang="ja-JP" sz="1400" b="1"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2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氏名（日英両並記）：</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日）　　　　　　　　　                                                         　　　　　　　　　  　　　　　　</a:t>
            </a:r>
            <a:r>
              <a:rPr lang="en-US" altLang="ja-JP" sz="900" u="sng" dirty="0" smtClean="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u="sng"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900"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（英）　　　　　　　　　　　　　　　　　　　　　                                                                                             　</a:t>
            </a:r>
            <a:r>
              <a:rPr lang="en-US" altLang="ja-JP" sz="9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所属・肩書き（日英両並記）</a:t>
            </a:r>
            <a:r>
              <a:rPr lang="ja-JP" altLang="en-US" sz="12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（日）　　　　　　　　　　　　                                                         　　　      </a:t>
            </a:r>
            <a:r>
              <a:rPr lang="en-US" altLang="ja-JP" sz="900" u="sng" dirty="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endParaRPr>
          </a:p>
          <a:p>
            <a:pPr lvl="0"/>
            <a:endParaRPr lang="en-US" altLang="ja-JP" sz="900" u="sng" dirty="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endParaRPr>
          </a:p>
          <a:p>
            <a:pPr lvl="0"/>
            <a:endParaRPr lang="en-US" altLang="ja-JP"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endParaRPr>
          </a:p>
          <a:p>
            <a:pPr lvl="0"/>
            <a:r>
              <a:rPr lang="ja-JP" altLang="en-US" sz="900"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（英）　　　　　　                                                                                                                 　　　　　　 </a:t>
            </a:r>
            <a:r>
              <a:rPr lang="en-US" altLang="ja-JP" sz="105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a:t>
            </a:r>
            <a:r>
              <a:rPr lang="ja-JP" altLang="en-US" sz="1050" u="sng" dirty="0" smtClean="0">
                <a:solidFill>
                  <a:prstClr val="black"/>
                </a:solidFill>
                <a:latin typeface="ＭＳ Ｐゴシック" panose="020B0600070205080204" pitchFamily="50" charset="-128"/>
                <a:ea typeface="ＭＳ Ｐゴシック" panose="020B0600070205080204" pitchFamily="50" charset="-128"/>
                <a:sym typeface="Wingdings" panose="05000000000000000000" pitchFamily="2" charset="2"/>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u="sng" dirty="0" smtClean="0">
                <a:solidFill>
                  <a:prstClr val="black"/>
                </a:solidFill>
                <a:latin typeface="ＭＳ Ｐゴシック" panose="020B0600070205080204" pitchFamily="50" charset="-128"/>
                <a:ea typeface="ＭＳ Ｐゴシック" panose="020B0600070205080204" pitchFamily="50" charset="-128"/>
              </a:rPr>
              <a:t>住所： </a:t>
            </a:r>
            <a:r>
              <a:rPr lang="ja-JP" altLang="en-US" sz="14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en-US" altLang="ja-JP" sz="900" u="sng" dirty="0">
                <a:solidFill>
                  <a:prstClr val="black"/>
                </a:solidFill>
                <a:latin typeface="ＭＳ Ｐゴシック" panose="020B0600070205080204" pitchFamily="50" charset="-128"/>
                <a:ea typeface="ＭＳ Ｐゴシック" panose="020B0600070205080204" pitchFamily="50" charset="-128"/>
              </a:rPr>
              <a:t>.</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endParaRPr lang="en-US" altLang="ja-JP" sz="900" dirty="0">
              <a:solidFill>
                <a:prstClr val="black"/>
              </a:solidFill>
              <a:latin typeface="ＭＳ Ｐゴシック" panose="020B0600070205080204" pitchFamily="50" charset="-128"/>
              <a:ea typeface="ＭＳ Ｐゴシック" panose="020B0600070205080204" pitchFamily="50" charset="-128"/>
            </a:endParaRPr>
          </a:p>
          <a:p>
            <a:pPr lvl="0"/>
            <a:endParaRPr lang="ja-JP" altLang="en-US" sz="900"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電話番号：                                                                                                        </a:t>
            </a:r>
            <a:r>
              <a:rPr lang="en-US" altLang="ja-JP" sz="12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　　　　　　　　　　　　　　　　　　　　　　　　　　　　　</a:t>
            </a:r>
            <a:endParaRPr lang="en-US" altLang="ja-JP" sz="1200" u="sng" dirty="0" smtClean="0">
              <a:solidFill>
                <a:prstClr val="black"/>
              </a:solidFill>
              <a:latin typeface="ＭＳ Ｐゴシック" panose="020B0600070205080204" pitchFamily="50" charset="-128"/>
              <a:ea typeface="ＭＳ Ｐゴシック" panose="020B0600070205080204" pitchFamily="50" charset="-128"/>
            </a:endParaRPr>
          </a:p>
          <a:p>
            <a:pPr lvl="0"/>
            <a:endParaRPr lang="en-US" altLang="ja-JP" sz="1200" u="sng" dirty="0" smtClean="0">
              <a:solidFill>
                <a:prstClr val="black"/>
              </a:solidFill>
              <a:latin typeface="ＭＳ Ｐゴシック" panose="020B0600070205080204" pitchFamily="50" charset="-128"/>
              <a:ea typeface="ＭＳ Ｐゴシック" panose="020B0600070205080204" pitchFamily="50" charset="-128"/>
            </a:endParaRPr>
          </a:p>
          <a:p>
            <a:pPr lvl="0"/>
            <a:r>
              <a:rPr lang="en-US" altLang="ja-JP" sz="1200" u="sng" dirty="0" smtClean="0">
                <a:solidFill>
                  <a:prstClr val="black"/>
                </a:solidFill>
                <a:latin typeface="ＭＳ Ｐゴシック" panose="020B0600070205080204" pitchFamily="50" charset="-128"/>
                <a:ea typeface="ＭＳ Ｐゴシック" panose="020B0600070205080204" pitchFamily="50" charset="-128"/>
              </a:rPr>
              <a:t>E-mail</a:t>
            </a:r>
            <a:r>
              <a:rPr lang="ja-JP" altLang="en-US" sz="1200" u="sng" dirty="0" smtClean="0">
                <a:solidFill>
                  <a:prstClr val="black"/>
                </a:solidFill>
                <a:latin typeface="ＭＳ Ｐゴシック" panose="020B0600070205080204" pitchFamily="50" charset="-128"/>
                <a:ea typeface="ＭＳ Ｐゴシック" panose="020B0600070205080204" pitchFamily="50" charset="-128"/>
              </a:rPr>
              <a:t>：</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r>
              <a:rPr lang="en-US" altLang="ja-JP" sz="900" u="sng" dirty="0">
                <a:solidFill>
                  <a:prstClr val="black"/>
                </a:solidFill>
                <a:latin typeface="ＭＳ Ｐゴシック" panose="020B0600070205080204" pitchFamily="50" charset="-128"/>
                <a:ea typeface="ＭＳ Ｐゴシック" panose="020B0600070205080204" pitchFamily="50" charset="-128"/>
              </a:rPr>
              <a:t>.</a:t>
            </a:r>
            <a:r>
              <a:rPr lang="ja-JP" altLang="en-US" sz="900" u="sng" dirty="0">
                <a:solidFill>
                  <a:prstClr val="black"/>
                </a:solidFill>
                <a:latin typeface="ＭＳ Ｐゴシック" panose="020B0600070205080204" pitchFamily="50" charset="-128"/>
                <a:ea typeface="ＭＳ Ｐゴシック" panose="020B0600070205080204" pitchFamily="50" charset="-128"/>
              </a:rPr>
              <a:t> </a:t>
            </a:r>
            <a:endParaRPr lang="en-US" altLang="ja-JP" sz="900" u="sng" dirty="0">
              <a:solidFill>
                <a:prstClr val="black"/>
              </a:solidFill>
              <a:latin typeface="ＭＳ Ｐゴシック" panose="020B0600070205080204" pitchFamily="50" charset="-128"/>
              <a:ea typeface="ＭＳ Ｐゴシック" panose="020B0600070205080204" pitchFamily="50" charset="-128"/>
            </a:endParaRPr>
          </a:p>
          <a:p>
            <a:pPr lvl="0"/>
            <a:r>
              <a:rPr lang="ja-JP" altLang="en-US" sz="900" dirty="0">
                <a:solidFill>
                  <a:prstClr val="black"/>
                </a:solidFill>
                <a:latin typeface="ＭＳ Ｐゴシック" panose="020B0600070205080204" pitchFamily="50" charset="-128"/>
                <a:ea typeface="ＭＳ Ｐゴシック" panose="020B0600070205080204" pitchFamily="50" charset="-128"/>
              </a:rPr>
              <a:t>　　     　　　　　　　　　　　           　　　  　　　　　　　　　　 　　　　　　　　　　　　                　　　　　　　　　　　　　　　　　　　　　　　　　　　　</a:t>
            </a: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お問い合わせ</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ja-JP" altLang="en-US" sz="1400" dirty="0" smtClean="0">
                <a:solidFill>
                  <a:prstClr val="black"/>
                </a:solidFill>
                <a:latin typeface="ＭＳ Ｐゴシック" panose="020B0600070205080204" pitchFamily="50" charset="-128"/>
                <a:ea typeface="ＭＳ Ｐゴシック" panose="020B0600070205080204" pitchFamily="50" charset="-128"/>
              </a:rPr>
              <a:t>外務省欧州局</a:t>
            </a:r>
            <a:r>
              <a:rPr lang="ja-JP" altLang="en-US" sz="1400" dirty="0">
                <a:solidFill>
                  <a:prstClr val="black"/>
                </a:solidFill>
                <a:latin typeface="ＭＳ Ｐゴシック" panose="020B0600070205080204" pitchFamily="50" charset="-128"/>
                <a:ea typeface="ＭＳ Ｐゴシック" panose="020B0600070205080204" pitchFamily="50" charset="-128"/>
              </a:rPr>
              <a:t>中央</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アジア・コーカサス室　関口・山田</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lvl="0"/>
            <a:r>
              <a:rPr lang="en-US" altLang="ja-JP" sz="1400" dirty="0" smtClean="0">
                <a:solidFill>
                  <a:prstClr val="black"/>
                </a:solidFill>
                <a:latin typeface="ＭＳ Ｐゴシック" panose="020B0600070205080204" pitchFamily="50" charset="-128"/>
                <a:ea typeface="ＭＳ Ｐゴシック" panose="020B0600070205080204" pitchFamily="50" charset="-128"/>
              </a:rPr>
              <a:t>TEL</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400" dirty="0" smtClean="0">
                <a:solidFill>
                  <a:prstClr val="black"/>
                </a:solidFill>
                <a:latin typeface="ＭＳ Ｐゴシック" panose="020B0600070205080204" pitchFamily="50" charset="-128"/>
                <a:ea typeface="ＭＳ Ｐゴシック" panose="020B0600070205080204" pitchFamily="50" charset="-128"/>
              </a:rPr>
              <a:t>03-5501-8303</a:t>
            </a:r>
            <a:endParaRPr lang="ja-JP" altLang="en-US" sz="1400" dirty="0">
              <a:solidFill>
                <a:prstClr val="black"/>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24967817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2010</TotalTime>
  <Words>84</Words>
  <Application>Microsoft Office PowerPoint</Application>
  <PresentationFormat>画面に合わせる (4:3)</PresentationFormat>
  <Paragraphs>37</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外務省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中央アジア・シンポジウム ～未来を見据えた中央アジアの今：チャンスとチャレンジ～</dc:title>
  <dc:creator>情報通信課</dc:creator>
  <cp:lastModifiedBy>Hirofumi Yamada</cp:lastModifiedBy>
  <cp:revision>117</cp:revision>
  <cp:lastPrinted>2018-05-31T09:47:19Z</cp:lastPrinted>
  <dcterms:created xsi:type="dcterms:W3CDTF">2015-02-12T08:23:41Z</dcterms:created>
  <dcterms:modified xsi:type="dcterms:W3CDTF">2018-05-31T09:47:20Z</dcterms:modified>
</cp:coreProperties>
</file>