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11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38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47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24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18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01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04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8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7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29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4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80E3-B4E6-41B6-98A3-1E2EF6307909}" type="datetimeFigureOut">
              <a:rPr kumimoji="1" lang="ja-JP" altLang="en-US" smtClean="0"/>
              <a:t>2015/11/9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5F48-2EFB-4CD0-88C3-8118FF8CE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5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アフリカの地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5" y="1367888"/>
            <a:ext cx="2236667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11510" y="-15552"/>
            <a:ext cx="6034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「ニャコンバ灌漑事業のための灌漑開発計画」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プロジェクト位置図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5074" y="2638300"/>
            <a:ext cx="7954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ジンバブエ</a:t>
            </a:r>
            <a:endParaRPr kumimoji="1" lang="ja-JP" altLang="en-US" sz="105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8763" y="2926332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760285" y="3214364"/>
            <a:ext cx="1258478" cy="14783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306795" y="3214364"/>
            <a:ext cx="3776505" cy="14783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41454" r="937" b="695"/>
          <a:stretch/>
        </p:blipFill>
        <p:spPr bwMode="auto">
          <a:xfrm>
            <a:off x="774700" y="4692724"/>
            <a:ext cx="5302250" cy="3708400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5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外務省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情報通信課</dc:creator>
  <cp:lastModifiedBy>情報通信課</cp:lastModifiedBy>
  <cp:revision>9</cp:revision>
  <cp:lastPrinted>2015-10-30T10:35:02Z</cp:lastPrinted>
  <dcterms:created xsi:type="dcterms:W3CDTF">2015-10-30T10:31:50Z</dcterms:created>
  <dcterms:modified xsi:type="dcterms:W3CDTF">2015-11-09T10:49:14Z</dcterms:modified>
</cp:coreProperties>
</file>